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1"/>
  </p:notesMasterIdLst>
  <p:sldIdLst>
    <p:sldId id="287" r:id="rId2"/>
    <p:sldId id="256" r:id="rId3"/>
    <p:sldId id="257" r:id="rId4"/>
    <p:sldId id="258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80" r:id="rId22"/>
    <p:sldId id="276" r:id="rId23"/>
    <p:sldId id="277" r:id="rId24"/>
    <p:sldId id="278" r:id="rId25"/>
    <p:sldId id="279" r:id="rId26"/>
    <p:sldId id="282" r:id="rId27"/>
    <p:sldId id="283" r:id="rId28"/>
    <p:sldId id="285" r:id="rId29"/>
    <p:sldId id="286" r:id="rId30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23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DF4D21-1D72-4494-8C0B-904D3CFF303C}" type="datetimeFigureOut">
              <a:rPr lang="ru-RU" smtClean="0"/>
              <a:t>30.03.2013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562C2DB-BC9B-480E-AB58-0417FF3148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162213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62C2DB-BC9B-480E-AB58-0417FF31482B}" type="slidenum">
              <a:rPr lang="ru-RU" smtClean="0"/>
              <a:t>22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90116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lIns="45720" tIns="0" rIns="45720" bIns="0" anchor="b">
            <a:scene3d>
              <a:camera prst="orthographicFront"/>
              <a:lightRig rig="soft" dir="t">
                <a:rot lat="0" lon="0" rev="17220000"/>
              </a:lightRig>
            </a:scene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D56BBF-92C8-4075-8C33-F1653C5D8A7F}" type="datetimeFigureOut">
              <a:rPr lang="ru-RU"/>
              <a:pPr>
                <a:defRPr/>
              </a:pPr>
              <a:t>30.03.2013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D2977F-1AAE-4CA8-9376-21AB54F199C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721A4F-26A8-49DC-A3EB-0CFB0788F014}" type="datetimeFigureOut">
              <a:rPr lang="ru-RU"/>
              <a:pPr>
                <a:defRPr/>
              </a:pPr>
              <a:t>30.03.2013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8C4203-E59D-4789-9C9A-2AAD97529C0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F4531E-08C7-4FC0-803C-7E8498E5B84F}" type="datetimeFigureOut">
              <a:rPr lang="ru-RU"/>
              <a:pPr>
                <a:defRPr/>
              </a:pPr>
              <a:t>30.03.2013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9F03C6-CF20-49F1-83EE-8369FE5D293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90C642-C21B-4942-94D6-D1AC440184AD}" type="datetimeFigureOut">
              <a:rPr lang="ru-RU"/>
              <a:pPr>
                <a:defRPr/>
              </a:pPr>
              <a:t>30.03.2013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9E3450-4F6C-47FE-8070-C4E65CD336B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A52330-B126-4DDF-AC67-5E0957AAB810}" type="datetimeFigureOut">
              <a:rPr lang="ru-RU"/>
              <a:pPr>
                <a:defRPr/>
              </a:pPr>
              <a:t>30.03.2013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E58B3B-3DAF-4112-8595-F90AB0509B0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516B90-CE5B-42EB-8FD8-F8E0AF3FA875}" type="datetimeFigureOut">
              <a:rPr lang="ru-RU"/>
              <a:pPr>
                <a:defRPr/>
              </a:pPr>
              <a:t>30.03.2013</a:t>
            </a:fld>
            <a:endParaRPr lang="ru-RU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35105B-B8F1-4F1D-BECA-52D75D178DB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F52128-1EAD-4156-ADA6-1B72766561BF}" type="datetimeFigureOut">
              <a:rPr lang="ru-RU"/>
              <a:pPr>
                <a:defRPr/>
              </a:pPr>
              <a:t>30.03.2013</a:t>
            </a:fld>
            <a:endParaRPr lang="ru-RU"/>
          </a:p>
        </p:txBody>
      </p:sp>
      <p:sp>
        <p:nvSpPr>
          <p:cNvPr id="8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C29133-D935-4007-94BC-0A9F7A5A451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2AE253-53DB-404A-B79A-629EC1BE2B76}" type="datetimeFigureOut">
              <a:rPr lang="ru-RU"/>
              <a:pPr>
                <a:defRPr/>
              </a:pPr>
              <a:t>30.03.2013</a:t>
            </a:fld>
            <a:endParaRPr lang="ru-RU"/>
          </a:p>
        </p:txBody>
      </p:sp>
      <p:sp>
        <p:nvSpPr>
          <p:cNvPr id="4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6550C9-6386-49EE-8894-42E8E2DB646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F3C18E-7CB9-4357-AA55-70BF63ED290A}" type="datetimeFigureOut">
              <a:rPr lang="ru-RU"/>
              <a:pPr>
                <a:defRPr/>
              </a:pPr>
              <a:t>30.03.2013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9E25CC-1990-44A6-B6DA-ED530791CD0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15948D-66BA-4D17-ABD4-F71C23673580}" type="datetimeFigureOut">
              <a:rPr lang="ru-RU"/>
              <a:pPr>
                <a:defRPr/>
              </a:pPr>
              <a:t>30.03.2013</a:t>
            </a:fld>
            <a:endParaRPr lang="ru-RU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348258-03D9-472D-94B2-6CE910E09EE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>
            <a:lvl1pPr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rIns="45720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DBD140-8753-4AF0-8E92-4E4C602E26A3}" type="datetimeFigureOut">
              <a:rPr lang="ru-RU"/>
              <a:pPr>
                <a:defRPr/>
              </a:pPr>
              <a:t>30.03.2013</a:t>
            </a:fld>
            <a:endParaRPr lang="ru-RU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BD3C61-65BC-4BED-B1EE-617FAFEBCDC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27" name="Текст 1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708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tx1">
                    <a:shade val="5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AF2C252F-C0BE-4DCC-9875-2011ACC0D7E4}" type="datetimeFigureOut">
              <a:rPr lang="ru-RU"/>
              <a:pPr>
                <a:defRPr/>
              </a:pPr>
              <a:t>30.03.2013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1">
                    <a:shade val="5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tx1">
                    <a:shade val="5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FDF71DB2-4034-45F9-A633-2742B5D1EB3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1" r:id="rId1"/>
    <p:sldLayoutId id="2147483670" r:id="rId2"/>
    <p:sldLayoutId id="2147483672" r:id="rId3"/>
    <p:sldLayoutId id="2147483669" r:id="rId4"/>
    <p:sldLayoutId id="2147483668" r:id="rId5"/>
    <p:sldLayoutId id="2147483667" r:id="rId6"/>
    <p:sldLayoutId id="2147483666" r:id="rId7"/>
    <p:sldLayoutId id="2147483665" r:id="rId8"/>
    <p:sldLayoutId id="2147483664" r:id="rId9"/>
    <p:sldLayoutId id="2147483663" r:id="rId10"/>
    <p:sldLayoutId id="2147483662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100" b="1" kern="120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9pPr>
    </p:titleStyle>
    <p:bodyStyle>
      <a:lvl1pPr marL="547688" indent="-411163" algn="l" rtl="0" fontAlgn="base">
        <a:spcBef>
          <a:spcPct val="20000"/>
        </a:spcBef>
        <a:spcAft>
          <a:spcPct val="0"/>
        </a:spcAft>
        <a:buClr>
          <a:srgbClr val="F9F9F9"/>
        </a:buClr>
        <a:buSzPct val="65000"/>
        <a:buFont typeface="Wingdings 2" pitchFamily="18" charset="2"/>
        <a:buChar char="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363" indent="-282575" algn="l" rtl="0" fontAlgn="base">
        <a:spcBef>
          <a:spcPct val="20000"/>
        </a:spcBef>
        <a:spcAft>
          <a:spcPct val="0"/>
        </a:spcAft>
        <a:buClr>
          <a:schemeClr val="tx1"/>
        </a:buClr>
        <a:buSzPct val="80000"/>
        <a:buFont typeface="Wingdings 2" pitchFamily="18" charset="2"/>
        <a:buChar char="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475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95000"/>
        <a:buFont typeface="Wingdings" pitchFamily="2" charset="2"/>
        <a:buChar char=""/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2550" indent="-182563" algn="l" rtl="0" fontAlgn="base">
        <a:spcBef>
          <a:spcPct val="20000"/>
        </a:spcBef>
        <a:spcAft>
          <a:spcPct val="0"/>
        </a:spcAft>
        <a:buClr>
          <a:schemeClr val="tx1"/>
        </a:buClr>
        <a:buSzPct val="100000"/>
        <a:buFont typeface="Wingdings 3" pitchFamily="18" charset="2"/>
        <a:buChar char="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4638" indent="-182563" algn="l" rtl="0" fontAlgn="base">
        <a:spcBef>
          <a:spcPct val="20000"/>
        </a:spcBef>
        <a:spcAft>
          <a:spcPct val="0"/>
        </a:spcAft>
        <a:buClr>
          <a:schemeClr val="tx1"/>
        </a:buClr>
        <a:buFont typeface="Wingdings 2" pitchFamily="18" charset="2"/>
        <a:buChar char="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jpeg"/><Relationship Id="rId4" Type="http://schemas.openxmlformats.org/officeDocument/2006/relationships/hyperlink" Target="http://www.bimru.ru/images/article/foto/755e83235cd1b9b70bc9057fba3f0593.jpg" TargetMode="Externa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260648"/>
            <a:ext cx="8784977" cy="298543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2400" b="1" cap="none" spc="300" dirty="0" err="1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Повторю</a:t>
            </a:r>
            <a:r>
              <a:rPr lang="uk-UA" sz="2400" b="1" spc="300" dirty="0" err="1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вально</a:t>
            </a:r>
            <a:r>
              <a:rPr lang="uk-UA" sz="2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  - узагальнюючий урок по темі</a:t>
            </a:r>
            <a:endParaRPr lang="uk-UA" sz="3600" b="1" spc="300" dirty="0" smtClean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  <a:p>
            <a:pPr algn="ctr"/>
            <a:endParaRPr lang="uk-UA" sz="3600" b="1" spc="300" dirty="0" smtClean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  <a:p>
            <a:pPr algn="ctr"/>
            <a:r>
              <a:rPr lang="uk-UA" sz="36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Тоталітарні та диктаторські режими</a:t>
            </a:r>
            <a:r>
              <a:rPr lang="uk-UA" sz="32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 </a:t>
            </a:r>
          </a:p>
          <a:p>
            <a:pPr algn="ctr"/>
            <a:endParaRPr lang="uk-UA" sz="3200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067944" y="4797152"/>
            <a:ext cx="21602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13" name="TextBox 12"/>
          <p:cNvSpPr txBox="1"/>
          <p:nvPr/>
        </p:nvSpPr>
        <p:spPr>
          <a:xfrm>
            <a:off x="4211960" y="4102640"/>
            <a:ext cx="446449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000" dirty="0" err="1" smtClean="0"/>
              <a:t>Литвишко</a:t>
            </a:r>
            <a:r>
              <a:rPr lang="uk-UA" sz="2000" dirty="0" smtClean="0"/>
              <a:t>  Світлана  Анатоліївна</a:t>
            </a:r>
          </a:p>
          <a:p>
            <a:r>
              <a:rPr lang="uk-UA" sz="2000" dirty="0" smtClean="0"/>
              <a:t>Вчитель географії, історії, економіки</a:t>
            </a:r>
          </a:p>
          <a:p>
            <a:r>
              <a:rPr lang="uk-UA" sz="2000" dirty="0" smtClean="0"/>
              <a:t> </a:t>
            </a:r>
            <a:r>
              <a:rPr lang="uk-UA" sz="2000" dirty="0" err="1" smtClean="0"/>
              <a:t>Кліщинський</a:t>
            </a:r>
            <a:r>
              <a:rPr lang="uk-UA" sz="2000" dirty="0" smtClean="0"/>
              <a:t> </a:t>
            </a:r>
            <a:r>
              <a:rPr lang="uk-UA" sz="2000" dirty="0" err="1" smtClean="0"/>
              <a:t>навчально</a:t>
            </a:r>
            <a:r>
              <a:rPr lang="uk-UA" sz="2000" dirty="0" smtClean="0"/>
              <a:t> – виховний комплекс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12218384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Picture 2" descr="C:\Documents and Settings\www1\Рабочий стол\Hitler_near_dPilsudskyj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5288" y="404813"/>
            <a:ext cx="4762500" cy="3228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6" name="Picture 3" descr="C:\Documents and Settings\www1\Рабочий стол\296921_2012011218495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95738" y="2997200"/>
            <a:ext cx="4762500" cy="3571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Picture 2" descr="C:\Documents and Settings\www1\Рабочий стол\38354642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9413" y="476250"/>
            <a:ext cx="4408487" cy="3468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0" name="Picture 3" descr="C:\Documents and Settings\www1\Рабочий стол\447px-Benito_Mussolini_and_Adolf_Hitler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22850" y="1389063"/>
            <a:ext cx="3813175" cy="5113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/>
          <p:cNvSpPr txBox="1"/>
          <p:nvPr/>
        </p:nvSpPr>
        <p:spPr>
          <a:xfrm>
            <a:off x="53439" y="4293096"/>
            <a:ext cx="5670689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uk-UA" sz="2000" dirty="0" smtClean="0">
                <a:solidFill>
                  <a:schemeClr val="bg1"/>
                </a:solidFill>
              </a:rPr>
              <a:t>Наприкінці 20 – х років симпатик </a:t>
            </a:r>
          </a:p>
          <a:p>
            <a:pPr algn="just"/>
            <a:r>
              <a:rPr lang="uk-UA" sz="2000" dirty="0" smtClean="0">
                <a:solidFill>
                  <a:schemeClr val="bg1"/>
                </a:solidFill>
              </a:rPr>
              <a:t>Муссоліні з Німеччини написав дуче листа </a:t>
            </a:r>
          </a:p>
          <a:p>
            <a:pPr algn="just"/>
            <a:r>
              <a:rPr lang="uk-UA" sz="2000" dirty="0" smtClean="0">
                <a:solidFill>
                  <a:schemeClr val="bg1"/>
                </a:solidFill>
              </a:rPr>
              <a:t>З проханням надіслати своє фото. На це</a:t>
            </a:r>
          </a:p>
          <a:p>
            <a:pPr algn="just"/>
            <a:r>
              <a:rPr lang="uk-UA" sz="2000" dirty="0" smtClean="0">
                <a:solidFill>
                  <a:schemeClr val="bg1"/>
                </a:solidFill>
              </a:rPr>
              <a:t> Муссоліні відповів: «Дуче не вважає за </a:t>
            </a:r>
          </a:p>
          <a:p>
            <a:pPr algn="just"/>
            <a:r>
              <a:rPr lang="uk-UA" sz="2000" dirty="0" smtClean="0">
                <a:solidFill>
                  <a:schemeClr val="bg1"/>
                </a:solidFill>
              </a:rPr>
              <a:t>Можливе задовольнити це прохання».</a:t>
            </a:r>
          </a:p>
          <a:p>
            <a:pPr algn="just"/>
            <a:r>
              <a:rPr lang="uk-UA" sz="2000" i="1" dirty="0" smtClean="0">
                <a:solidFill>
                  <a:schemeClr val="bg1"/>
                </a:solidFill>
              </a:rPr>
              <a:t>Цим німцем був Адольф  Гітлер…</a:t>
            </a:r>
            <a:endParaRPr lang="ru-RU" sz="2000" i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Picture 2" descr="C:\Documents and Settings\www1\Рабочий стол\150px-Stars_&amp;_Stripes_&amp;_Hitler_Dead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68538" y="115888"/>
            <a:ext cx="4464050" cy="651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66245" y="2132856"/>
            <a:ext cx="8037777" cy="1323439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8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</a:rPr>
              <a:t>Беніто </a:t>
            </a:r>
            <a:r>
              <a:rPr lang="uk-UA" sz="8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</a:rPr>
              <a:t>Муссоліні</a:t>
            </a:r>
            <a:endParaRPr lang="ru-RU" sz="80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1" name="Picture 2" descr="C:\Documents and Settings\www1\Рабочий стол\Історія\images1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402263" y="0"/>
            <a:ext cx="3673475" cy="316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2" name="Picture 3" descr="C:\Documents and Settings\www1\Рабочий стол\Історія\images1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606800" y="2852738"/>
            <a:ext cx="2663825" cy="3805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3" name="Picture 4" descr="C:\Documents and Settings\www1\Рабочий стол\Історія\index3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50825" y="188913"/>
            <a:ext cx="3168650" cy="4679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/>
          <p:cNvSpPr txBox="1"/>
          <p:nvPr/>
        </p:nvSpPr>
        <p:spPr>
          <a:xfrm>
            <a:off x="6516216" y="3573016"/>
            <a:ext cx="1872208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000" dirty="0" smtClean="0">
                <a:solidFill>
                  <a:schemeClr val="bg1"/>
                </a:solidFill>
              </a:rPr>
              <a:t>Демократія не потрібна. Італія потребує сильного лідера,який дасть народу те, що він хоче. </a:t>
            </a:r>
            <a:r>
              <a:rPr lang="uk-UA" sz="1200" i="1" dirty="0" smtClean="0">
                <a:solidFill>
                  <a:schemeClr val="bg1"/>
                </a:solidFill>
              </a:rPr>
              <a:t> Провідні ідеї італійського фашизму</a:t>
            </a:r>
            <a:endParaRPr lang="ru-RU" sz="20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5" name="Picture 2" descr="C:\Documents and Settings\www1\Рабочий стол\Історія\index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8313" y="476250"/>
            <a:ext cx="3956050" cy="4278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6" name="Picture 3" descr="C:\Documents and Settings\www1\Рабочий стол\Історія\index5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49788" y="2878138"/>
            <a:ext cx="4276725" cy="3752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4649788" y="980728"/>
            <a:ext cx="3882652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uk-UA" sz="2000" dirty="0" smtClean="0">
                <a:solidFill>
                  <a:schemeClr val="bg1"/>
                </a:solidFill>
              </a:rPr>
              <a:t>Держава є не лише сьогодення, а й минуле, а головне, вона є майбутнє</a:t>
            </a:r>
          </a:p>
          <a:p>
            <a:pPr algn="r"/>
            <a:endParaRPr lang="uk-UA" i="1" dirty="0" smtClean="0">
              <a:solidFill>
                <a:schemeClr val="bg1"/>
              </a:solidFill>
            </a:endParaRPr>
          </a:p>
          <a:p>
            <a:pPr algn="r"/>
            <a:r>
              <a:rPr lang="uk-UA" i="1" dirty="0" smtClean="0">
                <a:solidFill>
                  <a:schemeClr val="bg1"/>
                </a:solidFill>
              </a:rPr>
              <a:t>Б. Муссоліні. «Доктрина фашизму»</a:t>
            </a:r>
            <a:endParaRPr lang="ru-RU" i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49" name="Picture 2" descr="C:\Documents and Settings\www1\Рабочий стол\Історія\images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5288" y="404813"/>
            <a:ext cx="4271962" cy="3529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0" name="Picture 3" descr="C:\Documents and Settings\www1\Рабочий стол\Історія\images7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75163" y="3284538"/>
            <a:ext cx="4184650" cy="3457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/>
          <p:cNvSpPr txBox="1"/>
          <p:nvPr/>
        </p:nvSpPr>
        <p:spPr>
          <a:xfrm flipH="1">
            <a:off x="4932040" y="1268760"/>
            <a:ext cx="421196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uk-UA" sz="1600" dirty="0" smtClean="0">
                <a:solidFill>
                  <a:schemeClr val="bg1"/>
                </a:solidFill>
              </a:rPr>
              <a:t> </a:t>
            </a:r>
            <a:r>
              <a:rPr lang="uk-UA" sz="2000" dirty="0" smtClean="0">
                <a:solidFill>
                  <a:schemeClr val="bg1"/>
                </a:solidFill>
              </a:rPr>
              <a:t>Місце італійської жінки - вдома.</a:t>
            </a:r>
          </a:p>
          <a:p>
            <a:pPr algn="just"/>
            <a:r>
              <a:rPr lang="uk-UA" sz="2000" dirty="0" smtClean="0">
                <a:solidFill>
                  <a:schemeClr val="bg1"/>
                </a:solidFill>
              </a:rPr>
              <a:t> Італійки повинні мати багато дітей – майбутніх вояків.</a:t>
            </a:r>
          </a:p>
          <a:p>
            <a:pPr algn="just"/>
            <a:endParaRPr lang="uk-UA" sz="2000" dirty="0" smtClean="0">
              <a:solidFill>
                <a:schemeClr val="bg1"/>
              </a:solidFill>
            </a:endParaRPr>
          </a:p>
          <a:p>
            <a:pPr algn="r"/>
            <a:r>
              <a:rPr lang="uk-UA" sz="1600" i="1" dirty="0" smtClean="0">
                <a:solidFill>
                  <a:schemeClr val="bg1"/>
                </a:solidFill>
              </a:rPr>
              <a:t>Провідні ідеї італійського фашизму</a:t>
            </a:r>
            <a:endParaRPr lang="ru-RU" sz="1600" i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3" name="Picture 2" descr="C:\Documents and Settings\www1\Рабочий стол\Історія\images1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3850" y="260350"/>
            <a:ext cx="4995863" cy="3313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4" name="Picture 3" descr="C:\Documents and Settings\www1\Рабочий стол\Історія\images8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27538" y="2997200"/>
            <a:ext cx="4392612" cy="3600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/>
          <p:cNvSpPr txBox="1"/>
          <p:nvPr/>
        </p:nvSpPr>
        <p:spPr>
          <a:xfrm>
            <a:off x="5724128" y="620688"/>
            <a:ext cx="3096022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uk-UA" sz="2000" dirty="0" smtClean="0">
                <a:solidFill>
                  <a:schemeClr val="bg1"/>
                </a:solidFill>
              </a:rPr>
              <a:t>Італійці повинні пишатися своєю країною</a:t>
            </a:r>
          </a:p>
          <a:p>
            <a:pPr algn="r"/>
            <a:r>
              <a:rPr lang="uk-UA" sz="1600" i="1" dirty="0" smtClean="0">
                <a:solidFill>
                  <a:schemeClr val="bg1"/>
                </a:solidFill>
              </a:rPr>
              <a:t>Б. Муссоліні</a:t>
            </a:r>
            <a:endParaRPr lang="ru-RU" sz="1600" i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7" name="Picture 2" descr="C:\Documents and Settings\www1\Рабочий стол\Історія\images1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3850" y="333375"/>
            <a:ext cx="4216400" cy="3116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698" name="Picture 3" descr="C:\Documents and Settings\www1\Рабочий стол\Історія\images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43463" y="1412875"/>
            <a:ext cx="3744912" cy="5110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43608" y="2492896"/>
            <a:ext cx="6984776" cy="1754326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54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+mn-lt"/>
              </a:rPr>
              <a:t>Йосиф Сталін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54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+mn-lt"/>
              </a:rPr>
              <a:t> (</a:t>
            </a:r>
            <a:r>
              <a:rPr lang="uk-UA" sz="5400" b="1" cap="all" dirty="0" err="1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+mn-lt"/>
              </a:rPr>
              <a:t>джугашвіллі</a:t>
            </a:r>
            <a:r>
              <a:rPr lang="uk-UA" sz="54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+mn-lt"/>
              </a:rPr>
              <a:t>)</a:t>
            </a:r>
            <a:endParaRPr lang="ru-RU" sz="5400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5" name="Picture 2" descr="C:\Documents and Settings\www1\Мои документы\Мои рисунки\1301373647_bd2e4295-d81d-47e3-bb2b-816b9947f91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547032">
            <a:off x="2555776" y="1387475"/>
            <a:ext cx="4032448" cy="51378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3" name="TextBox 1"/>
          <p:cNvSpPr txBox="1">
            <a:spLocks noChangeArrowheads="1"/>
          </p:cNvSpPr>
          <p:nvPr/>
        </p:nvSpPr>
        <p:spPr bwMode="auto">
          <a:xfrm>
            <a:off x="1116013" y="1125538"/>
            <a:ext cx="6583362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uk-UA" sz="2400">
                <a:cs typeface="Arial" charset="0"/>
              </a:rPr>
              <a:t>Повторювально-узагальнюючий урок по темі</a:t>
            </a:r>
            <a:endParaRPr lang="ru-RU" sz="2400">
              <a:cs typeface="Arial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51520" y="1586409"/>
            <a:ext cx="8727926" cy="258532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54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n-lt"/>
              </a:rPr>
              <a:t>ТОТАЛІТАРНІ ТА ДИКТАТОРСЬКІ РЕЖИМИ</a:t>
            </a:r>
            <a:endParaRPr lang="ru-RU" sz="54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5" name="Picture 2" descr="http://i002.radikal.ru/0802/51/0098ba4d0bb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148263" y="1628775"/>
            <a:ext cx="3455987" cy="4441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46" name="Picture 7" descr="C:\Documents and Settings\www1\Мои документы\Мои рисунки\e55680f4-fec2-4a99-b01d-2d416a33ae45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9388" y="279400"/>
            <a:ext cx="4248150" cy="6121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/>
          <p:cNvSpPr txBox="1"/>
          <p:nvPr/>
        </p:nvSpPr>
        <p:spPr>
          <a:xfrm>
            <a:off x="5040151" y="476672"/>
            <a:ext cx="367221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uk-UA" sz="2000" dirty="0" smtClean="0">
                <a:solidFill>
                  <a:schemeClr val="bg1"/>
                </a:solidFill>
              </a:rPr>
              <a:t>Йосиф Сталін – студент </a:t>
            </a:r>
            <a:r>
              <a:rPr lang="uk-UA" sz="2000" dirty="0" err="1" smtClean="0">
                <a:solidFill>
                  <a:schemeClr val="bg1"/>
                </a:solidFill>
              </a:rPr>
              <a:t>Тифлиської</a:t>
            </a:r>
            <a:r>
              <a:rPr lang="uk-UA" sz="2000" dirty="0" smtClean="0">
                <a:solidFill>
                  <a:schemeClr val="bg1"/>
                </a:solidFill>
              </a:rPr>
              <a:t> православної духовної семінарії</a:t>
            </a:r>
            <a:endParaRPr lang="ru-RU" sz="20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69" name="Picture 6" descr="http://upload.wikimedia.org/wikipedia/ru/b/b0/%D0%9F%D0%B0%D1%80%D1%82%D0%B1%D0%B8%D0%BB%D0%B5%D1%82_103_%D0%98.%D0%92._%D0%A1%D1%82%D0%B0%D0%BB%D0%B8%D0%BD%D0%B0_195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89038" y="1341438"/>
            <a:ext cx="6296025" cy="3382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/>
          <p:cNvSpPr txBox="1"/>
          <p:nvPr/>
        </p:nvSpPr>
        <p:spPr>
          <a:xfrm>
            <a:off x="611560" y="5373216"/>
            <a:ext cx="80648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000" dirty="0" smtClean="0">
                <a:solidFill>
                  <a:schemeClr val="bg1"/>
                </a:solidFill>
              </a:rPr>
              <a:t>З 1912 року – член  ЦК РСДРП</a:t>
            </a:r>
            <a:endParaRPr lang="ru-RU" sz="20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3" name="Picture 2" descr="C:\Documents and Settings\www1\Мои документы\Мои рисунки\3f8bb72d-e4e2-444d-bfb0-6d85588130ce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24000" y="1314450"/>
            <a:ext cx="6096000" cy="422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1" name="Picture 2" descr="C:\Documents and Settings\www1\Мои документы\Мои рисунки\7a3709a4-c63b-4daf-bb36-39fd19e62ac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-509666">
            <a:off x="539750" y="549275"/>
            <a:ext cx="3802063" cy="2967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2" name="Picture 3" descr="C:\Documents and Settings\www1\Мои документы\Мои рисунки\850cb45f-a367-4743-bab1-37e1f7e0d6a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-405879">
            <a:off x="5251450" y="1868488"/>
            <a:ext cx="3163888" cy="440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5" name="Picture 2" descr="C:\Documents and Settings\www1\Мои документы\Мои рисунки\stalin192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3850" y="260350"/>
            <a:ext cx="4824413" cy="4065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66" name="Picture 3" descr="C:\Documents and Settings\www1\Мои документы\Мои рисунки\fee59f19-573a-4b18-90a3-7745d5bb1a1d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19600" y="3314700"/>
            <a:ext cx="4473575" cy="3354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89" name="Picture 2" descr="http://visotki.ru/images/1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27550" y="2781300"/>
            <a:ext cx="4516438" cy="3871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890" name="Picture 8" descr="http://s58.radikal.ru/i160/1105/5b/1bf234cadef9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875" y="115888"/>
            <a:ext cx="5348288" cy="364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3" name="Picture 2" descr="http://cccp.narod.ru/graph/person/stalin/st_0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3850" y="115888"/>
            <a:ext cx="5175250" cy="432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14" name="Picture 6" descr="http://im7-tub-ua.yandex.net/i?id=329086449-71-7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356100" y="3644900"/>
            <a:ext cx="4319588" cy="3024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7" name="Picture 2" descr="http://www.gulag.ipvnews.org/new/3rd_column/21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9388" y="1143000"/>
            <a:ext cx="3638550" cy="519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38" name="Picture 6" descr="http://im2-tub-ua.yandex.net/i?id=18219975-12-7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65613" y="1968500"/>
            <a:ext cx="4878387" cy="3541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82" name="Picture 6" descr="http://www.ural56.ru/photos/2011/october/74366873_large_Stalin.jpeg"/>
          <p:cNvPicPr>
            <a:picLocks noChangeAspect="1" noChangeArrowheads="1"/>
          </p:cNvPicPr>
          <p:nvPr/>
        </p:nvPicPr>
        <p:blipFill>
          <a:blip r:embed="rId2">
            <a:extLst/>
          </a:blip>
          <a:srcRect/>
          <a:stretch>
            <a:fillRect/>
          </a:stretch>
        </p:blipFill>
        <p:spPr bwMode="auto">
          <a:xfrm>
            <a:off x="2267744" y="476672"/>
            <a:ext cx="4392488" cy="558473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678800" y="0"/>
            <a:ext cx="780899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54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Джерела інформації</a:t>
            </a:r>
            <a:endParaRPr lang="ru-RU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78801" y="1223842"/>
            <a:ext cx="684552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chemeClr val="bg1"/>
                </a:solidFill>
              </a:rPr>
              <a:t>http</a:t>
            </a:r>
            <a:r>
              <a:rPr lang="uk-UA" sz="4000" dirty="0">
                <a:solidFill>
                  <a:schemeClr val="bg1"/>
                </a:solidFill>
              </a:rPr>
              <a:t>:</a:t>
            </a:r>
            <a:r>
              <a:rPr lang="en-US" sz="4000" dirty="0">
                <a:solidFill>
                  <a:schemeClr val="bg1"/>
                </a:solidFill>
              </a:rPr>
              <a:t>//wartime.org.ua</a:t>
            </a:r>
            <a:endParaRPr lang="uk-UA" sz="4000" dirty="0">
              <a:solidFill>
                <a:schemeClr val="bg1"/>
              </a:solidFill>
            </a:endParaRPr>
          </a:p>
          <a:p>
            <a:endParaRPr lang="ru-RU" sz="4000" dirty="0">
              <a:solidFill>
                <a:schemeClr val="bg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38900" y="1885562"/>
            <a:ext cx="690123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chemeClr val="bg1"/>
                </a:solidFill>
              </a:rPr>
              <a:t>http</a:t>
            </a:r>
            <a:r>
              <a:rPr lang="ru-RU" sz="4000" dirty="0">
                <a:solidFill>
                  <a:schemeClr val="bg1"/>
                </a:solidFill>
              </a:rPr>
              <a:t>:</a:t>
            </a:r>
            <a:r>
              <a:rPr lang="en-US" sz="4000" dirty="0">
                <a:solidFill>
                  <a:schemeClr val="bg1"/>
                </a:solidFill>
              </a:rPr>
              <a:t>//econ-house.ua</a:t>
            </a:r>
            <a:endParaRPr lang="uk-UA" sz="4000" dirty="0">
              <a:solidFill>
                <a:schemeClr val="bg1"/>
              </a:solidFill>
            </a:endParaRPr>
          </a:p>
          <a:p>
            <a:endParaRPr lang="ru-RU" sz="4000" dirty="0">
              <a:solidFill>
                <a:schemeClr val="bg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39552" y="2547282"/>
            <a:ext cx="590465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>
                <a:solidFill>
                  <a:schemeClr val="bg1"/>
                </a:solidFill>
              </a:rPr>
              <a:t> </a:t>
            </a:r>
            <a:r>
              <a:rPr lang="en-US" sz="4000" dirty="0">
                <a:solidFill>
                  <a:schemeClr val="bg1"/>
                </a:solidFill>
              </a:rPr>
              <a:t>http</a:t>
            </a:r>
            <a:r>
              <a:rPr lang="ru-RU" sz="4000" dirty="0">
                <a:solidFill>
                  <a:schemeClr val="bg1"/>
                </a:solidFill>
              </a:rPr>
              <a:t>:</a:t>
            </a:r>
            <a:r>
              <a:rPr lang="en-US" sz="4000" dirty="0">
                <a:solidFill>
                  <a:schemeClr val="bg1"/>
                </a:solidFill>
              </a:rPr>
              <a:t>//slideshare.net</a:t>
            </a:r>
            <a:endParaRPr lang="uk-UA" sz="4000" dirty="0">
              <a:solidFill>
                <a:schemeClr val="bg1"/>
              </a:solidFill>
            </a:endParaRPr>
          </a:p>
          <a:p>
            <a:endParaRPr lang="ru-RU" sz="4000" dirty="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78800" y="3209002"/>
            <a:ext cx="584845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bg1"/>
                </a:solidFill>
              </a:rPr>
              <a:t>http</a:t>
            </a:r>
            <a:r>
              <a:rPr lang="ru-RU" sz="3600" dirty="0">
                <a:solidFill>
                  <a:schemeClr val="bg1"/>
                </a:solidFill>
              </a:rPr>
              <a:t>:</a:t>
            </a:r>
            <a:r>
              <a:rPr lang="en-US" sz="3600" dirty="0">
                <a:solidFill>
                  <a:schemeClr val="bg1"/>
                </a:solidFill>
              </a:rPr>
              <a:t>//metizy-94.com.ua</a:t>
            </a:r>
            <a:endParaRPr lang="uk-UA" sz="3600" dirty="0">
              <a:solidFill>
                <a:schemeClr val="bg1"/>
              </a:solidFill>
            </a:endParaRPr>
          </a:p>
          <a:p>
            <a:endParaRPr lang="ru-RU" sz="3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89479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5536" y="1401033"/>
            <a:ext cx="8640960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40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n-lt"/>
              </a:rPr>
              <a:t>То </a:t>
            </a:r>
            <a:r>
              <a:rPr lang="ru-RU" sz="40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n-lt"/>
              </a:rPr>
              <a:t>они сеяли ветер, то и пожнут бурю.</a:t>
            </a:r>
          </a:p>
        </p:txBody>
      </p:sp>
      <p:sp>
        <p:nvSpPr>
          <p:cNvPr id="14338" name="TextBox 2"/>
          <p:cNvSpPr txBox="1">
            <a:spLocks noChangeArrowheads="1"/>
          </p:cNvSpPr>
          <p:nvPr/>
        </p:nvSpPr>
        <p:spPr bwMode="auto">
          <a:xfrm>
            <a:off x="4716463" y="3500438"/>
            <a:ext cx="3259137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000">
                <a:latin typeface="Times New Roman" pitchFamily="18" charset="0"/>
              </a:rPr>
              <a:t>Книга пророка Оссии, 7</a:t>
            </a:r>
            <a:r>
              <a:rPr lang="en-US" sz="2000">
                <a:latin typeface="Book Antiqua" pitchFamily="18" charset="0"/>
              </a:rPr>
              <a:t>: 8</a:t>
            </a:r>
            <a:r>
              <a:rPr lang="uk-UA" sz="2000">
                <a:latin typeface="Times New Roman" pitchFamily="18" charset="0"/>
              </a:rPr>
              <a:t>.8</a:t>
            </a:r>
            <a:endParaRPr lang="ru-RU" sz="2000"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TextBox 2"/>
          <p:cNvSpPr txBox="1">
            <a:spLocks noChangeArrowheads="1"/>
          </p:cNvSpPr>
          <p:nvPr/>
        </p:nvSpPr>
        <p:spPr bwMode="auto">
          <a:xfrm>
            <a:off x="-324544" y="188640"/>
            <a:ext cx="961390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sz="3600" dirty="0">
                <a:latin typeface="Times New Roman" pitchFamily="18" charset="0"/>
              </a:rPr>
              <a:t>                           </a:t>
            </a:r>
            <a:r>
              <a:rPr lang="uk-UA" sz="3600" dirty="0">
                <a:solidFill>
                  <a:srgbClr val="FF0000"/>
                </a:solidFill>
                <a:latin typeface="Times New Roman" pitchFamily="18" charset="0"/>
              </a:rPr>
              <a:t>Основні </a:t>
            </a:r>
            <a:r>
              <a:rPr lang="uk-UA" sz="3600" dirty="0" smtClean="0">
                <a:solidFill>
                  <a:srgbClr val="FF0000"/>
                </a:solidFill>
                <a:latin typeface="Times New Roman" pitchFamily="18" charset="0"/>
              </a:rPr>
              <a:t>ознаки</a:t>
            </a:r>
            <a:endParaRPr lang="uk-UA" sz="3600" dirty="0">
              <a:solidFill>
                <a:srgbClr val="FF0000"/>
              </a:solidFill>
              <a:latin typeface="Times New Roman" pitchFamily="18" charset="0"/>
            </a:endParaRPr>
          </a:p>
          <a:p>
            <a:r>
              <a:rPr lang="uk-UA" sz="3600" dirty="0">
                <a:solidFill>
                  <a:srgbClr val="FF0000"/>
                </a:solidFill>
                <a:latin typeface="Times New Roman" pitchFamily="18" charset="0"/>
              </a:rPr>
              <a:t>     тоталітарних та диктаторських режимів</a:t>
            </a:r>
            <a:endParaRPr lang="ru-RU" sz="3600" dirty="0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23528" y="1772816"/>
            <a:ext cx="8424936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dirty="0" smtClean="0">
                <a:solidFill>
                  <a:schemeClr val="bg1"/>
                </a:solidFill>
              </a:rPr>
              <a:t>Однопартійна диктатура</a:t>
            </a:r>
          </a:p>
          <a:p>
            <a:endParaRPr lang="uk-UA" sz="2400" dirty="0">
              <a:solidFill>
                <a:schemeClr val="bg1"/>
              </a:solidFill>
            </a:endParaRPr>
          </a:p>
          <a:p>
            <a:r>
              <a:rPr lang="uk-UA" sz="2400" dirty="0" smtClean="0">
                <a:solidFill>
                  <a:schemeClr val="bg1"/>
                </a:solidFill>
              </a:rPr>
              <a:t>Партійно – державна еліта</a:t>
            </a:r>
          </a:p>
          <a:p>
            <a:endParaRPr lang="uk-UA" sz="2400" dirty="0">
              <a:solidFill>
                <a:schemeClr val="bg1"/>
              </a:solidFill>
            </a:endParaRPr>
          </a:p>
          <a:p>
            <a:r>
              <a:rPr lang="uk-UA" sz="2400" dirty="0" smtClean="0">
                <a:solidFill>
                  <a:schemeClr val="bg1"/>
                </a:solidFill>
              </a:rPr>
              <a:t>Культ «особи вождя»</a:t>
            </a:r>
          </a:p>
          <a:p>
            <a:endParaRPr lang="uk-UA" sz="2400" dirty="0">
              <a:solidFill>
                <a:schemeClr val="bg1"/>
              </a:solidFill>
            </a:endParaRPr>
          </a:p>
          <a:p>
            <a:r>
              <a:rPr lang="uk-UA" sz="2400" dirty="0" smtClean="0">
                <a:solidFill>
                  <a:schemeClr val="bg1"/>
                </a:solidFill>
              </a:rPr>
              <a:t>Цілковитий контроль над економікою</a:t>
            </a:r>
          </a:p>
          <a:p>
            <a:endParaRPr lang="uk-UA" sz="2400" dirty="0">
              <a:solidFill>
                <a:schemeClr val="bg1"/>
              </a:solidFill>
            </a:endParaRPr>
          </a:p>
          <a:p>
            <a:r>
              <a:rPr lang="uk-UA" sz="2400" dirty="0" smtClean="0">
                <a:solidFill>
                  <a:schemeClr val="bg1"/>
                </a:solidFill>
              </a:rPr>
              <a:t>Політичний контроль</a:t>
            </a:r>
          </a:p>
          <a:p>
            <a:endParaRPr lang="uk-UA" sz="2400" dirty="0">
              <a:solidFill>
                <a:schemeClr val="bg1"/>
              </a:solidFill>
            </a:endParaRPr>
          </a:p>
          <a:p>
            <a:r>
              <a:rPr lang="uk-UA" sz="2400" dirty="0" smtClean="0">
                <a:solidFill>
                  <a:schemeClr val="bg1"/>
                </a:solidFill>
              </a:rPr>
              <a:t>Вторгнення у приватне життя («гомо </a:t>
            </a:r>
            <a:r>
              <a:rPr lang="uk-UA" sz="2400" dirty="0" err="1" smtClean="0">
                <a:solidFill>
                  <a:schemeClr val="bg1"/>
                </a:solidFill>
              </a:rPr>
              <a:t>тоталітарикус</a:t>
            </a:r>
            <a:r>
              <a:rPr lang="uk-UA" sz="2400" dirty="0" smtClean="0">
                <a:solidFill>
                  <a:schemeClr val="bg1"/>
                </a:solidFill>
              </a:rPr>
              <a:t>»)</a:t>
            </a:r>
          </a:p>
          <a:p>
            <a:endParaRPr lang="uk-UA" sz="2400" dirty="0">
              <a:solidFill>
                <a:schemeClr val="bg1"/>
              </a:solidFill>
            </a:endParaRPr>
          </a:p>
          <a:p>
            <a:endParaRPr lang="ru-RU" sz="2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 rot="20903952">
            <a:off x="280697" y="585245"/>
            <a:ext cx="7613394" cy="707886"/>
          </a:xfrm>
          <a:prstGeom prst="rect">
            <a:avLst/>
          </a:prstGeom>
          <a:noFill/>
        </p:spPr>
        <p:txBody>
          <a:bodyPr>
            <a:spAutoFit/>
            <a:scene3d>
              <a:camera prst="perspectiveRelaxed"/>
              <a:lightRig rig="threePt" dir="t"/>
            </a:scene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4000" dirty="0">
                <a:ln>
                  <a:solidFill>
                    <a:schemeClr val="bg1">
                      <a:lumMod val="95000"/>
                      <a:lumOff val="5000"/>
                    </a:schemeClr>
                  </a:solidFill>
                </a:ln>
                <a:solidFill>
                  <a:schemeClr val="bg1">
                    <a:lumMod val="85000"/>
                    <a:lumOff val="15000"/>
                  </a:schemeClr>
                </a:solidFill>
                <a:latin typeface="+mn-lt"/>
              </a:rPr>
              <a:t>Три постаті, які сколихнули світ</a:t>
            </a:r>
            <a:endParaRPr lang="ru-RU" sz="4000" dirty="0">
              <a:ln>
                <a:solidFill>
                  <a:schemeClr val="bg1">
                    <a:lumMod val="95000"/>
                    <a:lumOff val="5000"/>
                  </a:schemeClr>
                </a:solidFill>
              </a:ln>
              <a:solidFill>
                <a:schemeClr val="bg1">
                  <a:lumMod val="85000"/>
                  <a:lumOff val="15000"/>
                </a:schemeClr>
              </a:solidFill>
              <a:latin typeface="+mn-lt"/>
            </a:endParaRPr>
          </a:p>
        </p:txBody>
      </p:sp>
      <p:pic>
        <p:nvPicPr>
          <p:cNvPr id="16386" name="Picture 2" descr="C:\Documents and Settings\www1\Рабочий стол\250px-Bundesarchiv_Bild_183-S33882,_Adolf_Hitler_retouched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-814449">
            <a:off x="355600" y="3175000"/>
            <a:ext cx="2232025" cy="3535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7" name="Picture 3" descr="C:\Documents and Settings\www1\Рабочий стол\Історія\images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340189">
            <a:off x="5857875" y="1130300"/>
            <a:ext cx="3006725" cy="3673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8" name="Picture 5" descr="http://www.bimru.ru/images/article/foto/755e83235cd1b9b70bc9057fba3f0593.jpg">
            <a:hlinkClick r:id="rId4"/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-344464">
            <a:off x="2701925" y="1757363"/>
            <a:ext cx="2771775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72500" y="2204864"/>
            <a:ext cx="7864076" cy="1200329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7200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+mn-lt"/>
              </a:rPr>
              <a:t>Адольф </a:t>
            </a:r>
            <a:r>
              <a:rPr lang="uk-UA" sz="7200" b="1" cap="all" dirty="0" err="1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+mn-lt"/>
              </a:rPr>
              <a:t>гітлер</a:t>
            </a:r>
            <a:endParaRPr lang="ru-RU" sz="72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Documents and Settings\www1\Рабочий стол\296920_20120112184953.jpg"/>
          <p:cNvPicPr>
            <a:picLocks noChangeAspect="1" noChangeArrowheads="1"/>
          </p:cNvPicPr>
          <p:nvPr/>
        </p:nvPicPr>
        <p:blipFill>
          <a:blip r:embed="rId2">
            <a:extLst/>
          </a:blip>
          <a:srcRect/>
          <a:stretch>
            <a:fillRect/>
          </a:stretch>
        </p:blipFill>
        <p:spPr bwMode="auto">
          <a:xfrm rot="21314319">
            <a:off x="251520" y="404664"/>
            <a:ext cx="4762500" cy="3571875"/>
          </a:xfrm>
          <a:prstGeom prst="rect">
            <a:avLst/>
          </a:prstGeom>
          <a:ln>
            <a:noFill/>
          </a:ln>
          <a:effectLst>
            <a:softEdge rad="112500"/>
          </a:effectLst>
          <a:extLst/>
        </p:spPr>
      </p:pic>
      <p:pic>
        <p:nvPicPr>
          <p:cNvPr id="2051" name="Picture 3" descr="C:\Documents and Settings\www1\Рабочий стол\296922_20120112184953.jpg"/>
          <p:cNvPicPr>
            <a:picLocks noChangeAspect="1" noChangeArrowheads="1"/>
          </p:cNvPicPr>
          <p:nvPr/>
        </p:nvPicPr>
        <p:blipFill>
          <a:blip r:embed="rId3">
            <a:extLst/>
          </a:blip>
          <a:srcRect/>
          <a:stretch>
            <a:fillRect/>
          </a:stretch>
        </p:blipFill>
        <p:spPr bwMode="auto">
          <a:xfrm rot="556566">
            <a:off x="3995936" y="2781372"/>
            <a:ext cx="4762500" cy="3571875"/>
          </a:xfrm>
          <a:prstGeom prst="rect">
            <a:avLst/>
          </a:prstGeom>
          <a:ln>
            <a:noFill/>
          </a:ln>
          <a:effectLst>
            <a:softEdge rad="112500"/>
          </a:effectLst>
          <a:extLst/>
        </p:spPr>
      </p:pic>
      <p:sp>
        <p:nvSpPr>
          <p:cNvPr id="2" name="TextBox 1"/>
          <p:cNvSpPr txBox="1"/>
          <p:nvPr/>
        </p:nvSpPr>
        <p:spPr>
          <a:xfrm>
            <a:off x="5004048" y="476672"/>
            <a:ext cx="374441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000" dirty="0" smtClean="0">
                <a:solidFill>
                  <a:schemeClr val="bg1"/>
                </a:solidFill>
              </a:rPr>
              <a:t>Його обожнювали всі жінки Німеччини. Для них він був ідеалом справжнього чоловіка</a:t>
            </a:r>
            <a:endParaRPr lang="ru-RU" sz="20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Documents and Settings\www1\Рабочий стол\296917_2012011218495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21260116">
            <a:off x="323850" y="2924175"/>
            <a:ext cx="4762500" cy="35718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/>
        </p:spPr>
      </p:pic>
      <p:pic>
        <p:nvPicPr>
          <p:cNvPr id="3075" name="Picture 3" descr="C:\Documents and Settings\www1\Рабочий стол\296916_20120112184953.jpg"/>
          <p:cNvPicPr>
            <a:picLocks noChangeAspect="1" noChangeArrowheads="1"/>
          </p:cNvPicPr>
          <p:nvPr/>
        </p:nvPicPr>
        <p:blipFill>
          <a:blip r:embed="rId3">
            <a:extLst/>
          </a:blip>
          <a:srcRect/>
          <a:stretch>
            <a:fillRect/>
          </a:stretch>
        </p:blipFill>
        <p:spPr bwMode="auto">
          <a:xfrm rot="199671">
            <a:off x="4211960" y="476670"/>
            <a:ext cx="4762500" cy="357187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sp>
        <p:nvSpPr>
          <p:cNvPr id="2" name="TextBox 1"/>
          <p:cNvSpPr txBox="1"/>
          <p:nvPr/>
        </p:nvSpPr>
        <p:spPr>
          <a:xfrm>
            <a:off x="251520" y="980728"/>
            <a:ext cx="22322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000" dirty="0" smtClean="0">
                <a:solidFill>
                  <a:schemeClr val="bg1"/>
                </a:solidFill>
              </a:rPr>
              <a:t>Гітлер володів справжнім  ораторським мистецтвом</a:t>
            </a:r>
            <a:endParaRPr lang="ru-RU" sz="2000" dirty="0">
              <a:solidFill>
                <a:schemeClr val="bg1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436096" y="4437112"/>
            <a:ext cx="309634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000" dirty="0" smtClean="0">
                <a:solidFill>
                  <a:schemeClr val="bg1"/>
                </a:solidFill>
              </a:rPr>
              <a:t>А деякі дослідники його біографії вважають, що Адольф Гітлер володів гіпнозом</a:t>
            </a:r>
            <a:endParaRPr lang="ru-RU" sz="20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Picture 2" descr="C:\Documents and Settings\www1\Рабочий стол\296918_2012011218495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825" y="188913"/>
            <a:ext cx="4762500" cy="3571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2" name="Picture 3" descr="C:\Documents and Settings\www1\Рабочий стол\296919_2012011218495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11638" y="3068638"/>
            <a:ext cx="4762500" cy="3571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/>
          <p:cNvSpPr txBox="1"/>
          <p:nvPr/>
        </p:nvSpPr>
        <p:spPr>
          <a:xfrm>
            <a:off x="5220072" y="404664"/>
            <a:ext cx="3456384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000" dirty="0" smtClean="0">
                <a:solidFill>
                  <a:schemeClr val="bg1"/>
                </a:solidFill>
              </a:rPr>
              <a:t>Як національні соціалісти ми вбачаємо нашу програму в  </a:t>
            </a:r>
            <a:r>
              <a:rPr lang="uk-UA" sz="2000" dirty="0">
                <a:solidFill>
                  <a:schemeClr val="bg1"/>
                </a:solidFill>
              </a:rPr>
              <a:t>нашому </a:t>
            </a:r>
            <a:r>
              <a:rPr lang="uk-UA" sz="2000" dirty="0" smtClean="0">
                <a:solidFill>
                  <a:schemeClr val="bg1"/>
                </a:solidFill>
              </a:rPr>
              <a:t>прапорі.  У червоному…</a:t>
            </a:r>
            <a:r>
              <a:rPr lang="uk-UA" sz="2000" dirty="0">
                <a:solidFill>
                  <a:schemeClr val="bg1"/>
                </a:solidFill>
              </a:rPr>
              <a:t> </a:t>
            </a:r>
            <a:r>
              <a:rPr lang="uk-UA" sz="2000" dirty="0" smtClean="0">
                <a:solidFill>
                  <a:schemeClr val="bg1"/>
                </a:solidFill>
              </a:rPr>
              <a:t>соціальну </a:t>
            </a:r>
            <a:r>
              <a:rPr lang="uk-UA" sz="2000" dirty="0">
                <a:solidFill>
                  <a:schemeClr val="bg1"/>
                </a:solidFill>
              </a:rPr>
              <a:t>ідею </a:t>
            </a:r>
            <a:r>
              <a:rPr lang="uk-UA" sz="2000" dirty="0" smtClean="0">
                <a:solidFill>
                  <a:schemeClr val="bg1"/>
                </a:solidFill>
              </a:rPr>
              <a:t>руху, в білому… націоналістичну ідею .</a:t>
            </a:r>
            <a:endParaRPr lang="ru-RU" sz="2000" dirty="0">
              <a:solidFill>
                <a:schemeClr val="bg1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50825" y="4293096"/>
            <a:ext cx="3817119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000" dirty="0" smtClean="0">
                <a:solidFill>
                  <a:schemeClr val="bg1"/>
                </a:solidFill>
              </a:rPr>
              <a:t>У свастиці… нашу місію досягти перемоги арійської людини.</a:t>
            </a:r>
          </a:p>
          <a:p>
            <a:pPr algn="r"/>
            <a:r>
              <a:rPr lang="uk-UA" sz="1600" i="1" dirty="0" smtClean="0">
                <a:solidFill>
                  <a:schemeClr val="bg1"/>
                </a:solidFill>
              </a:rPr>
              <a:t>А. Гітлер. «Майн </a:t>
            </a:r>
            <a:r>
              <a:rPr lang="uk-UA" sz="1600" i="1" dirty="0" err="1" smtClean="0">
                <a:solidFill>
                  <a:schemeClr val="bg1"/>
                </a:solidFill>
              </a:rPr>
              <a:t>кампф</a:t>
            </a:r>
            <a:r>
              <a:rPr lang="uk-UA" sz="1600" i="1" dirty="0" smtClean="0">
                <a:solidFill>
                  <a:schemeClr val="bg1"/>
                </a:solidFill>
              </a:rPr>
              <a:t>»</a:t>
            </a:r>
            <a:endParaRPr lang="ru-RU" sz="1600" i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253</TotalTime>
  <Words>320</Words>
  <Application>Microsoft Office PowerPoint</Application>
  <PresentationFormat>Экран (4:3)</PresentationFormat>
  <Paragraphs>58</Paragraphs>
  <Slides>29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29</vt:i4>
      </vt:variant>
    </vt:vector>
  </HeadingPairs>
  <TitlesOfParts>
    <vt:vector size="30" baseType="lpstr">
      <vt:lpstr>Апекс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cp:lastModifiedBy>Света</cp:lastModifiedBy>
  <cp:revision>29</cp:revision>
  <dcterms:modified xsi:type="dcterms:W3CDTF">2013-03-30T15:26:46Z</dcterms:modified>
</cp:coreProperties>
</file>